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74413" autoAdjust="0"/>
  </p:normalViewPr>
  <p:slideViewPr>
    <p:cSldViewPr snapToGrid="0">
      <p:cViewPr varScale="1">
        <p:scale>
          <a:sx n="68" d="100"/>
          <a:sy n="68" d="100"/>
        </p:scale>
        <p:origin x="280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-6" y="-18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93C51-5612-4637-B007-7BC06B71EB5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D53B-2302-441A-97D8-24853C3C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a time when many are returning to school, what are some Biblical principles that will help students succeed? </a:t>
            </a:r>
          </a:p>
          <a:p>
            <a:r>
              <a:rPr lang="en-US" dirty="0"/>
              <a:t>Pay attention to all in authority. Don’t give in to peer pressure. Make Christ the Lord of your life and </a:t>
            </a:r>
            <a:r>
              <a:rPr lang="en-US"/>
              <a:t>defend your hope..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3D53B-2302-441A-97D8-24853C3C3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79DFFB-B786-4C4D-AA8F-71128BCF1D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5939A-97F3-4F94-A7BF-3558FA9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0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CC22-25CC-7E92-A867-4D6968FD3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7BD33-6A0D-6BEA-DD3F-C6B9CF734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DF13-1F9E-F936-F57A-6C84D90C1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B9983-C7C3-5882-01BA-CE5219ABD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9A72A-92C6-D744-98E4-0FBEDC573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8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6571" y="0"/>
            <a:ext cx="947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8EA8-ACBA-4358-DB8A-9E2651F7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42" y="91440"/>
            <a:ext cx="5851380" cy="1920239"/>
          </a:xfrm>
        </p:spPr>
        <p:txBody>
          <a:bodyPr>
            <a:normAutofit/>
          </a:bodyPr>
          <a:lstStyle/>
          <a:p>
            <a:pPr algn="ctr"/>
            <a:r>
              <a:rPr lang="en-US" sz="6000" cap="small" spc="200" dirty="0">
                <a:latin typeface="Bernard MT Condensed" panose="02050806060905020404" pitchFamily="18" charset="0"/>
              </a:rPr>
              <a:t>Pay Attention to   All in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7A4A0-9969-9C3D-FA8E-21A89219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99" y="1920239"/>
            <a:ext cx="6091823" cy="4700927"/>
          </a:xfrm>
        </p:spPr>
        <p:txBody>
          <a:bodyPr anchor="t">
            <a:normAutofit/>
          </a:bodyPr>
          <a:lstStyle/>
          <a:p>
            <a:r>
              <a:rPr lang="en-US" sz="3000" b="1" dirty="0"/>
              <a:t>“The Lord wants you to obey all human authorities” </a:t>
            </a:r>
            <a:r>
              <a:rPr lang="en-US" sz="3000" dirty="0"/>
              <a:t>(1 Peter 2:13; cf. Titus 3:1; Acts 5:29).</a:t>
            </a:r>
          </a:p>
          <a:p>
            <a:r>
              <a:rPr lang="en-US" sz="3000" b="1" dirty="0"/>
              <a:t>Be respectful </a:t>
            </a:r>
            <a:r>
              <a:rPr lang="en-US" sz="3000" dirty="0"/>
              <a:t>(Jude 8).</a:t>
            </a:r>
          </a:p>
          <a:p>
            <a:r>
              <a:rPr lang="en-US" sz="3000" b="1" dirty="0"/>
              <a:t>Obey your parents by listening   to teachers </a:t>
            </a:r>
            <a:r>
              <a:rPr lang="en-US" sz="3000" dirty="0"/>
              <a:t>(Proverbs 1:8-9; 23:22-23; Ephesians 6:1).</a:t>
            </a:r>
          </a:p>
          <a:p>
            <a:r>
              <a:rPr lang="en-US" sz="3000" b="1" dirty="0"/>
              <a:t>Pay attention to instruction              </a:t>
            </a:r>
            <a:r>
              <a:rPr lang="en-US" sz="3000" dirty="0"/>
              <a:t>(1 Timothy 4:13; 2 Timothy 4:5; Proverbs 5:11-13).</a:t>
            </a:r>
            <a:endParaRPr lang="en-US" sz="2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088BB5B5-3C61-D598-6C0B-4E4E9843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008" y="2527663"/>
            <a:ext cx="1802674" cy="18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68B85A-9291-9323-BD9F-D7116668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2FA4-A33B-D729-05BD-C4218C96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42" y="91440"/>
            <a:ext cx="5851380" cy="1920239"/>
          </a:xfrm>
        </p:spPr>
        <p:txBody>
          <a:bodyPr>
            <a:normAutofit/>
          </a:bodyPr>
          <a:lstStyle/>
          <a:p>
            <a:pPr algn="ctr"/>
            <a:r>
              <a:rPr lang="en-US" sz="6000" cap="small" spc="200" dirty="0">
                <a:latin typeface="Bernard MT Condensed" panose="02050806060905020404" pitchFamily="18" charset="0"/>
              </a:rPr>
              <a:t>Don’t Give In to Peer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87089-1D0F-6F02-8B19-3DAF02D2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99" y="1920239"/>
            <a:ext cx="6225667" cy="4700927"/>
          </a:xfrm>
        </p:spPr>
        <p:txBody>
          <a:bodyPr anchor="t">
            <a:normAutofit/>
          </a:bodyPr>
          <a:lstStyle/>
          <a:p>
            <a:r>
              <a:rPr lang="en-US" sz="3000" b="1" dirty="0"/>
              <a:t>Be careful whom you choose as  friends and buddies </a:t>
            </a:r>
            <a:r>
              <a:rPr lang="en-US" sz="3000" dirty="0"/>
              <a:t>(1 Cor. 15:33; Prov. 22:24-25).</a:t>
            </a:r>
          </a:p>
          <a:p>
            <a:r>
              <a:rPr lang="en-US" sz="3000" b="1" dirty="0"/>
              <a:t>Learn not to “go along”                </a:t>
            </a:r>
            <a:r>
              <a:rPr lang="en-US" sz="3000" dirty="0"/>
              <a:t>(Proverbs 1:10-11; Exodus 23:2). </a:t>
            </a:r>
          </a:p>
          <a:p>
            <a:r>
              <a:rPr lang="en-US" sz="3000" b="1" dirty="0"/>
              <a:t>Don’t let people in the world determine who you are                             </a:t>
            </a:r>
            <a:r>
              <a:rPr lang="en-US" sz="3000" dirty="0"/>
              <a:t>(Psalm 1:1).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6F9EB-CAA9-A804-F60C-CFA59F96A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13ECEA-CF33-B8B8-73E1-61A4EE8CA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80876298-AD8A-E281-92BA-68106A40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008" y="2527663"/>
            <a:ext cx="1802674" cy="18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8B2C8-CE51-6B5B-34FC-8B229CBE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BABC-3FE4-3776-37D7-AB193DB5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42" y="91440"/>
            <a:ext cx="5851380" cy="1920239"/>
          </a:xfrm>
        </p:spPr>
        <p:txBody>
          <a:bodyPr>
            <a:normAutofit/>
          </a:bodyPr>
          <a:lstStyle/>
          <a:p>
            <a:pPr algn="ctr"/>
            <a:r>
              <a:rPr lang="en-US" sz="6000" cap="small" spc="200" dirty="0">
                <a:latin typeface="Bernard MT Condensed" panose="02050806060905020404" pitchFamily="18" charset="0"/>
              </a:rPr>
              <a:t>Follow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A0B2-804C-6366-4B20-98430DA55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5" y="1802673"/>
            <a:ext cx="6018309" cy="4700927"/>
          </a:xfrm>
        </p:spPr>
        <p:txBody>
          <a:bodyPr anchor="t">
            <a:normAutofit/>
          </a:bodyPr>
          <a:lstStyle/>
          <a:p>
            <a:r>
              <a:rPr lang="en-US" sz="3000" b="1" dirty="0"/>
              <a:t>This is the one thing above everything </a:t>
            </a:r>
            <a:r>
              <a:rPr lang="en-US" sz="3000" dirty="0"/>
              <a:t>(Matthew 19:16-22).</a:t>
            </a:r>
          </a:p>
          <a:p>
            <a:r>
              <a:rPr lang="en-US" sz="3000" b="1" dirty="0"/>
              <a:t>Nothing is more important or valuable </a:t>
            </a:r>
            <a:r>
              <a:rPr lang="en-US" sz="3000" dirty="0"/>
              <a:t>(Luke 9:23-25).</a:t>
            </a:r>
          </a:p>
          <a:p>
            <a:r>
              <a:rPr lang="en-US" sz="3000" b="1" dirty="0"/>
              <a:t>Defend your hope in Jesus                     </a:t>
            </a:r>
            <a:r>
              <a:rPr lang="en-US" sz="3000" dirty="0"/>
              <a:t>(1 Peter 3:15).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090A66-1638-1F40-07E3-24C629BD7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E01AC5-474C-8122-A1EF-DB7CE2B32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4CEA550E-1185-711C-EE1A-E6D8D125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008" y="2527663"/>
            <a:ext cx="1802674" cy="18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DC425-ED81-6F8C-8A52-B2102D3CE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6040-5888-21D2-3EAE-99BCEA6A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546F8-2936-A7CD-9344-0B19722AB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7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205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Bernard MT Condensed</vt:lpstr>
      <vt:lpstr>Office Theme</vt:lpstr>
      <vt:lpstr>PowerPoint Presentation</vt:lpstr>
      <vt:lpstr>Back to School</vt:lpstr>
      <vt:lpstr>Pay Attention to   All in Authority</vt:lpstr>
      <vt:lpstr>Don’t Give In to Peer Pressure</vt:lpstr>
      <vt:lpstr>Follow Jesus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Klein</dc:creator>
  <cp:lastModifiedBy>Michael Nix</cp:lastModifiedBy>
  <cp:revision>9</cp:revision>
  <dcterms:created xsi:type="dcterms:W3CDTF">2025-08-15T20:03:57Z</dcterms:created>
  <dcterms:modified xsi:type="dcterms:W3CDTF">2025-08-17T22:47:49Z</dcterms:modified>
</cp:coreProperties>
</file>